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CB4A-5900-4069-877E-B9271467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89D21-1CAB-4F91-BAA1-65544F84D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E0E3-1B01-4E77-A46C-9275AAAA64DC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28730-5C8A-43A2-9C8C-E1DFF70A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1206C-4A68-45D0-8452-AB8F910CF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04FF-CFB8-4B8B-9FA4-D7B08059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5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91F3D-198C-4F83-AD38-80CEFEAC3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7B137-BADC-4C22-AEB7-E9EC3B5D3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AC7CC-971E-4D7C-8B88-974AEF9E4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DE0E3-1B01-4E77-A46C-9275AAAA64DC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199CF-2A42-4C8F-8B73-9BF143383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B60AB-0D78-458B-AE23-FDAFDC3C9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904FF-CFB8-4B8B-9FA4-D7B08059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C80B2B-E1B8-4B51-98CA-C161D26C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000">
                <a:solidFill>
                  <a:srgbClr val="000099"/>
                </a:solidFill>
                <a:latin typeface="Bahnschrift SemiBold" panose="020B0502040204020203" pitchFamily="34" charset="0"/>
              </a:rPr>
              <a:t>Closed-Circuit Television </a:t>
            </a:r>
            <a:endParaRPr lang="es-ES" altLang="en-US" sz="6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2A7B4-42CC-478E-8434-95C15C3DB4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7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B7DA00-6226-4D89-8674-3D96096C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COMPONENTS OF CCTV SYSTEM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1D4E6-28F9-41B9-8C29-7380B2253A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53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70E2BB-0CC8-4F16-B29B-97CE9599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CONTINUE….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0345E-28BB-49DC-95A0-C50D2C9B08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5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623822-57E1-4EC0-911A-AD651CBD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CONTINUE….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E13F6-D199-4C88-864D-B20C426DF7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C3F262-62D3-4649-B8F0-12173634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CONTINUE….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92395-C371-4690-AC49-C1A651F980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1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B665E4-453E-4B0F-A938-5313F662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SYSTEM CONSIDERATION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D3B9D-7A9B-4D15-ADBB-584C578137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0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0BDC7B-DCB8-4664-A041-D1CC95E6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CCTV CAMERA SELECTIONS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D5906-AB82-41F5-A1FF-9DD784F28C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002202-8CBF-4A88-B85E-A0AE598E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CCTV CAMERA TYPES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5FC41-BD25-4925-8155-5F797FA098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87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E17B0F-5699-455B-B0F0-5660DC13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CCTV CAMERA TYPES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9285F-185E-4DA8-AA0A-0DA5590BCB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1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E8C941-C24D-4E6C-B7E5-2F338CD6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CCTV CAMERA TYPES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A467B-2710-4E24-B470-C20BBCD586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75B0B0-1716-4E51-85D3-43506B16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CCTV CAMERA BRANDS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D0016-31E9-46A8-83FB-3F5BB0D287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54B2D6-5DAE-4592-971A-119DBE44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6000">
                <a:solidFill>
                  <a:srgbClr val="000099"/>
                </a:solidFill>
                <a:latin typeface="Bahnschrift SemiBold" panose="020B0502040204020203" pitchFamily="34" charset="0"/>
              </a:rPr>
              <a:t>CCTV SYSTEM INTRO</a:t>
            </a:r>
            <a:endParaRPr lang="es-ES" altLang="en-US" sz="6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6C05A-2875-43AE-887A-27862CB7A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2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C1F725-240F-4089-B0A5-0A8B9A80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000">
                <a:solidFill>
                  <a:srgbClr val="000099"/>
                </a:solidFill>
                <a:latin typeface="Bahnschrift SemiBold" panose="020B0502040204020203" pitchFamily="34" charset="0"/>
              </a:rPr>
              <a:t>END OF THE CHAPTER</a:t>
            </a:r>
            <a:endParaRPr lang="es-ES" altLang="en-US" sz="6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CE9B3-4C61-42EF-B917-0D82AD56D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3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A6AB69-8F86-431B-9F00-D8A77F69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CHAPTER OBJECTIVES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C7401-59F2-4D98-AE6E-4590CC7EDB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4946E8-4D8C-4452-B3F1-9B87ED58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INTRODUCTION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35C84-2016-4AD6-99E5-2A756C743C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8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DD660A-4FFA-42D5-9F87-C8B40356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WHEN AND WHERE SHOULD IT BE USED?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54BF5-AC45-4E3B-AB69-1985508885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7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BBDA4D-5041-4C5E-BA5D-3E61E838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CONTINUE….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9D35C-C5D8-4B94-90FD-E66F62F452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8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C5B033-870F-40A2-AB60-3072BAAC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CONTINUE….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D2F63-2530-4B1E-A164-4BCA059AE4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6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DF6A13-79AF-49B9-8C07-C5035543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CONTINUE….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DCCB9-DB43-4286-A89E-BE72756FC8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881BB1-2BF2-4FB2-A392-1515AC5C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>
                <a:solidFill>
                  <a:srgbClr val="000099"/>
                </a:solidFill>
                <a:latin typeface="Bahnschrift SemiBold" panose="020B0502040204020203" pitchFamily="34" charset="0"/>
              </a:rPr>
              <a:t>BENEFITS OF CCTV CAMERA</a:t>
            </a:r>
            <a:endParaRPr lang="en-US" altLang="en-US" sz="4000" dirty="0">
              <a:solidFill>
                <a:srgbClr val="0000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7EEFC-BD1F-4F43-9705-9AD3E271C7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29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Office PowerPoint</Application>
  <PresentationFormat>On-screen Show (4:3)</PresentationFormat>
  <Paragraphs>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Bahnschrift SemiBold</vt:lpstr>
      <vt:lpstr>Calibri</vt:lpstr>
      <vt:lpstr>Calibri Light</vt:lpstr>
      <vt:lpstr>Office Theme</vt:lpstr>
      <vt:lpstr>Closed-Circuit Television </vt:lpstr>
      <vt:lpstr>CCTV SYSTEM INTRO</vt:lpstr>
      <vt:lpstr>CHAPTER OBJECTIVES</vt:lpstr>
      <vt:lpstr>INTRODUCTION</vt:lpstr>
      <vt:lpstr>WHEN AND WHERE SHOULD IT BE USED?</vt:lpstr>
      <vt:lpstr>CONTINUE….</vt:lpstr>
      <vt:lpstr>CONTINUE….</vt:lpstr>
      <vt:lpstr>CONTINUE….</vt:lpstr>
      <vt:lpstr>BENEFITS OF CCTV CAMERA</vt:lpstr>
      <vt:lpstr>COMPONENTS OF CCTV SYSTEM</vt:lpstr>
      <vt:lpstr>CONTINUE….</vt:lpstr>
      <vt:lpstr>CONTINUE….</vt:lpstr>
      <vt:lpstr>CONTINUE….</vt:lpstr>
      <vt:lpstr>SYSTEM CONSIDERATION</vt:lpstr>
      <vt:lpstr>CCTV CAMERA SELECTIONS</vt:lpstr>
      <vt:lpstr>CCTV CAMERA TYPES</vt:lpstr>
      <vt:lpstr>CCTV CAMERA TYPES</vt:lpstr>
      <vt:lpstr>CCTV CAMERA TYPES</vt:lpstr>
      <vt:lpstr>CCTV CAMERA BRANDS</vt:lpstr>
      <vt:lpstr>END OF THE CHAPTER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Closed-Circuit Television </dc:title>
  <dc:creator>Eng.Ahsan</dc:creator>
  <cp:lastModifiedBy>Eng.Ahsan</cp:lastModifiedBy>
  <cp:revision>1</cp:revision>
  <dcterms:created xsi:type="dcterms:W3CDTF">2020-08-20T13:11:40Z</dcterms:created>
  <dcterms:modified xsi:type="dcterms:W3CDTF">2020-08-20T13:11:41Z</dcterms:modified>
</cp:coreProperties>
</file>